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9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8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930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582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412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4593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594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3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5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8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6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9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7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0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2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8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1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2514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uk-UA" sz="4400" b="1" dirty="0">
                <a:solidFill>
                  <a:schemeClr val="accent4">
                    <a:lumMod val="75000"/>
                  </a:schemeClr>
                </a:solidFill>
              </a:rPr>
              <a:t>Відновлення та розвиток ресурсів у педагогічній діяльності»</a:t>
            </a:r>
          </a:p>
        </p:txBody>
      </p:sp>
      <p:pic>
        <p:nvPicPr>
          <p:cNvPr id="1028" name="Picture 4" descr="Важная роль внутренних ресурсо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40" y="3081519"/>
            <a:ext cx="5966456" cy="39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856347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Як відновлювати ресурс?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1977" y="1654629"/>
            <a:ext cx="9205549" cy="423046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Матеріальні ресурси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Фінансовий менеджмент: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плануйте витрати, створюйте "подушку безпеки".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Організація простору: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створіть комфортне середовище для роботи та відпочинку.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Технічні засоби: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використовуйте інструменти, які спрощують ваше життя.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082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8469" y="406395"/>
            <a:ext cx="9606143" cy="1500782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Відновлення ресурсів – це не лише спосіб подолання втоми, але й інвестиція у своє здоров’я, добробут і якість життя.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017" y="2255519"/>
            <a:ext cx="9353595" cy="4249784"/>
          </a:xfrm>
        </p:spPr>
        <p:txBody>
          <a:bodyPr>
            <a:normAutofit fontScale="85000" lnSpcReduction="20000"/>
          </a:bodyPr>
          <a:lstStyle/>
          <a:p>
            <a:r>
              <a:rPr lang="uk-UA" sz="3500" b="1" dirty="0">
                <a:solidFill>
                  <a:schemeClr val="accent4">
                    <a:lumMod val="75000"/>
                  </a:schemeClr>
                </a:solidFill>
              </a:rPr>
              <a:t>Принципи відновлення ресурсу</a:t>
            </a:r>
          </a:p>
          <a:p>
            <a:r>
              <a:rPr lang="uk-UA" sz="3500" b="1" dirty="0">
                <a:solidFill>
                  <a:schemeClr val="accent4">
                    <a:lumMod val="75000"/>
                  </a:schemeClr>
                </a:solidFill>
              </a:rPr>
              <a:t>Регулярність:</a:t>
            </a:r>
            <a:r>
              <a:rPr lang="uk-UA" sz="3500" dirty="0">
                <a:solidFill>
                  <a:schemeClr val="accent4">
                    <a:lumMod val="75000"/>
                  </a:schemeClr>
                </a:solidFill>
              </a:rPr>
              <a:t> робіть відновлення частиною щоденного життя.</a:t>
            </a:r>
          </a:p>
          <a:p>
            <a:r>
              <a:rPr lang="uk-UA" sz="3500" b="1" dirty="0">
                <a:solidFill>
                  <a:schemeClr val="accent4">
                    <a:lumMod val="75000"/>
                  </a:schemeClr>
                </a:solidFill>
              </a:rPr>
              <a:t>Баланс:</a:t>
            </a:r>
            <a:r>
              <a:rPr lang="uk-UA" sz="3500" dirty="0">
                <a:solidFill>
                  <a:schemeClr val="accent4">
                    <a:lumMod val="75000"/>
                  </a:schemeClr>
                </a:solidFill>
              </a:rPr>
              <a:t> приділяйте увагу всім сферам життя (робота, відпочинок, сім’я).</a:t>
            </a:r>
          </a:p>
          <a:p>
            <a:r>
              <a:rPr lang="uk-UA" sz="3500" b="1" dirty="0">
                <a:solidFill>
                  <a:schemeClr val="accent4">
                    <a:lumMod val="75000"/>
                  </a:schemeClr>
                </a:solidFill>
              </a:rPr>
              <a:t>Індивідуальність:</a:t>
            </a:r>
            <a:r>
              <a:rPr lang="uk-UA" sz="3500" dirty="0">
                <a:solidFill>
                  <a:schemeClr val="accent4">
                    <a:lumMod val="75000"/>
                  </a:schemeClr>
                </a:solidFill>
              </a:rPr>
              <a:t> обирайте те, що підходить саме вам і приносить задоволення.</a:t>
            </a:r>
          </a:p>
          <a:p>
            <a:r>
              <a:rPr lang="uk-UA" sz="3500" b="1" dirty="0">
                <a:solidFill>
                  <a:schemeClr val="accent4">
                    <a:lumMod val="75000"/>
                  </a:schemeClr>
                </a:solidFill>
              </a:rPr>
              <a:t>Межі:</a:t>
            </a:r>
            <a:r>
              <a:rPr lang="uk-UA" sz="3500" dirty="0">
                <a:solidFill>
                  <a:schemeClr val="accent4">
                    <a:lumMod val="75000"/>
                  </a:schemeClr>
                </a:solidFill>
              </a:rPr>
              <a:t> навчіться казати "ні", щоб уникати перевантаження.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527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091" y="505098"/>
            <a:ext cx="9953898" cy="3587931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solidFill>
                  <a:schemeClr val="accent4">
                    <a:lumMod val="75000"/>
                  </a:schemeClr>
                </a:solidFill>
              </a:rPr>
              <a:t>Відновлення ресурсу </a:t>
            </a:r>
            <a:r>
              <a:rPr lang="uk-UA" sz="2200" dirty="0">
                <a:solidFill>
                  <a:schemeClr val="accent4">
                    <a:lumMod val="75000"/>
                  </a:schemeClr>
                </a:solidFill>
              </a:rPr>
              <a:t>– це ключ до гармонійного, здорового та щасливого життя. Кожна людина має власні способи поповнення сил, але головне – знаходити час для себе та своїх потреб.</a:t>
            </a:r>
            <a:br>
              <a:rPr lang="uk-UA" sz="2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200" dirty="0">
                <a:solidFill>
                  <a:schemeClr val="accent4">
                    <a:lumMod val="75000"/>
                  </a:schemeClr>
                </a:solidFill>
              </a:rPr>
              <a:t>Регулярне піклування про фізичне здоров’я, емоційний баланс, інтелектуальний розвиток і духовну гармонію допомагає долати виклики, уникати вигорання та зберігати енергію для досягнення своїх цілей.</a:t>
            </a:r>
            <a:br>
              <a:rPr lang="uk-UA" sz="2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200" b="1" dirty="0">
                <a:solidFill>
                  <a:schemeClr val="accent4">
                    <a:lumMod val="75000"/>
                  </a:schemeClr>
                </a:solidFill>
              </a:rPr>
              <a:t>Пам’ятайте: </a:t>
            </a:r>
            <a:r>
              <a:rPr lang="uk-UA" sz="2200" dirty="0">
                <a:solidFill>
                  <a:schemeClr val="accent4">
                    <a:lumMod val="75000"/>
                  </a:schemeClr>
                </a:solidFill>
              </a:rPr>
              <a:t>відновлення ресурсів – це не слабкість, а мудрий вибір. Дбайте про себе, адже ваш добробут – це основа для успішної роботи, щасливих стосунків і внутрішнього спокою.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2296" y="9744894"/>
            <a:ext cx="7134059" cy="176716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122" name="Picture 2" descr="La autogenerosidad, no es egoísmo&quot; | Salud y bienestar | Cadena 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077" y="3391202"/>
            <a:ext cx="5200197" cy="346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628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12 порад для успішного навчання » Школа №15 міста Хмельниць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-1"/>
            <a:ext cx="49149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ED0DEC-C94F-4F33-A861-E2F140571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7172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5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1" y="624110"/>
            <a:ext cx="9936480" cy="1853620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chemeClr val="accent4">
                    <a:lumMod val="75000"/>
                  </a:schemeClr>
                </a:solidFill>
              </a:rPr>
              <a:t>Ресурс </a:t>
            </a:r>
            <a:r>
              <a:rPr lang="uk-UA" sz="2400" i="1" dirty="0">
                <a:solidFill>
                  <a:schemeClr val="accent4">
                    <a:lumMod val="75000"/>
                  </a:schemeClr>
                </a:solidFill>
              </a:rPr>
              <a:t> – це будь-який внутрішній або зовнішній фактор, який допомагає підтримувати, відновлювати або підвищувати фізичну, емоційну, інтелектуальну та духовну енергію, необхідну для досягнення цілей, збереження гармонії та подолання життєвих труднощів.</a:t>
            </a:r>
          </a:p>
        </p:txBody>
      </p:sp>
      <p:pic>
        <p:nvPicPr>
          <p:cNvPr id="3074" name="Picture 2" descr="Презентація &quot;Ресурси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631" y="2477730"/>
            <a:ext cx="5567249" cy="417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30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297" y="615402"/>
            <a:ext cx="9780315" cy="12808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Психологічний ресурс 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– це "резервуар" життєвих можливостей, які ми використовуємо для вирішення будь-яких життєвих завдань</a:t>
            </a:r>
            <a:r>
              <a:rPr lang="uk-UA" sz="2800" dirty="0"/>
              <a:t>.</a:t>
            </a:r>
          </a:p>
        </p:txBody>
      </p:sp>
      <p:pic>
        <p:nvPicPr>
          <p:cNvPr id="4098" name="Picture 2" descr="Як зберегти свій ресурс: прості та ефективні поради психологині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73" y="1961194"/>
            <a:ext cx="6855529" cy="489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8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2473"/>
          </a:xfrm>
        </p:spPr>
        <p:txBody>
          <a:bodyPr/>
          <a:lstStyle/>
          <a:p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Чому ресурси важливі?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1418" y="1506583"/>
            <a:ext cx="6635932" cy="4711337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Ресурси допомагають:</a:t>
            </a:r>
          </a:p>
          <a:p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Зберігати баланс між роботою та особистим життям.</a:t>
            </a:r>
          </a:p>
          <a:p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Впоратися з викликами та стресовими ситуаціями.</a:t>
            </a:r>
          </a:p>
          <a:p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Досягати цілей та розвиватися.</a:t>
            </a:r>
          </a:p>
          <a:p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Підтримувати гармонію у взаєминах із собою та світом.</a:t>
            </a:r>
          </a:p>
        </p:txBody>
      </p:sp>
      <p:pic>
        <p:nvPicPr>
          <p:cNvPr id="2050" name="Picture 2" descr="Гармон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933" y="1433920"/>
            <a:ext cx="3532187" cy="47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8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7639"/>
          </a:xfrm>
        </p:spPr>
        <p:txBody>
          <a:bodyPr/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Як відновлювати ресурс?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1751" y="1550126"/>
            <a:ext cx="7376158" cy="4632961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1. Фізичні ресурси</a:t>
            </a:r>
          </a:p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Сон:</a:t>
            </a:r>
            <a:r>
              <a:rPr lang="uk-UA" sz="2400" dirty="0">
                <a:solidFill>
                  <a:schemeClr val="accent4">
                    <a:lumMod val="75000"/>
                  </a:schemeClr>
                </a:solidFill>
              </a:rPr>
              <a:t> забезпечте собі 7-9 годин якісного сну. Дотримуйтеся режиму дня.</a:t>
            </a:r>
          </a:p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Збалансоване харчування:</a:t>
            </a:r>
            <a:r>
              <a:rPr lang="uk-UA" sz="2400" dirty="0">
                <a:solidFill>
                  <a:schemeClr val="accent4">
                    <a:lumMod val="75000"/>
                  </a:schemeClr>
                </a:solidFill>
              </a:rPr>
              <a:t> вживайте поживну їжу, багату на вітаміни та мікроелементи.</a:t>
            </a:r>
          </a:p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Фізична активність:</a:t>
            </a:r>
            <a:r>
              <a:rPr lang="uk-UA" sz="2400" dirty="0">
                <a:solidFill>
                  <a:schemeClr val="accent4">
                    <a:lumMod val="75000"/>
                  </a:schemeClr>
                </a:solidFill>
              </a:rPr>
              <a:t> регулярні прогулянки, йога, спорт допомагають зняти напругу.</a:t>
            </a:r>
          </a:p>
          <a:p>
            <a:r>
              <a:rPr lang="uk-UA" sz="2400" b="1" dirty="0">
                <a:solidFill>
                  <a:schemeClr val="accent4">
                    <a:lumMod val="75000"/>
                  </a:schemeClr>
                </a:solidFill>
              </a:rPr>
              <a:t>Релаксація:</a:t>
            </a:r>
            <a:r>
              <a:rPr lang="uk-UA" sz="2400" dirty="0">
                <a:solidFill>
                  <a:schemeClr val="accent4">
                    <a:lumMod val="75000"/>
                  </a:schemeClr>
                </a:solidFill>
              </a:rPr>
              <a:t> приймайте теплі ванни, пробуйте масаж або дихальні практики</a:t>
            </a:r>
          </a:p>
          <a:p>
            <a:endParaRPr lang="uk-UA" sz="2000" dirty="0"/>
          </a:p>
        </p:txBody>
      </p:sp>
      <p:pic>
        <p:nvPicPr>
          <p:cNvPr id="4" name="Рисунок 3" descr="Семінар- практикум &quot;Відновлення власних ресурсів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909" y="2351314"/>
            <a:ext cx="3291839" cy="2583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299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2275" y="624110"/>
            <a:ext cx="9092338" cy="1074061"/>
          </a:xfrm>
        </p:spPr>
        <p:txBody>
          <a:bodyPr/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Як відновлювати ресурс?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6514" y="1436915"/>
            <a:ext cx="9579429" cy="512064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2. Емоційні ресурси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Практика вдячності: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щодня записуйте чи проговорюйте 3 речі, за які ви вдячні.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Спілкування: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проводьте час із людьми, які вас підтримують і надихають.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Хобі: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займайтеся тим, що приносить радість (малювання, музика, садівництво тощо).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Відпочинок: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дозвольте собі перерви та розслаблення без почуття провини.</a:t>
            </a:r>
          </a:p>
          <a:p>
            <a:endParaRPr lang="uk-U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3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063" y="624110"/>
            <a:ext cx="9205549" cy="943433"/>
          </a:xfrm>
        </p:spPr>
        <p:txBody>
          <a:bodyPr/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Як відновлювати ресурс?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6515" y="1637211"/>
            <a:ext cx="9458098" cy="4589417"/>
          </a:xfrm>
        </p:spPr>
        <p:txBody>
          <a:bodyPr/>
          <a:lstStyle/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Інтелектуальні ресурси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Навчання: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вивчайте щось нове, що вас цікавить (курси, книги, майстер-класи).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Планування: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створюйте реалістичні плани, щоб уникнути перевантаження.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Креативність: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знаходьте час для творчості та нестандартних рішень.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Ментальна гігієна: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обмежуйте вплив негативної інформації (новини, </a:t>
            </a:r>
            <a:r>
              <a:rPr lang="uk-UA" sz="2800" dirty="0" err="1">
                <a:solidFill>
                  <a:schemeClr val="accent4">
                    <a:lumMod val="75000"/>
                  </a:schemeClr>
                </a:solidFill>
              </a:rPr>
              <a:t>соцмережі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153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1977" y="624110"/>
            <a:ext cx="9292635" cy="838930"/>
          </a:xfrm>
        </p:spPr>
        <p:txBody>
          <a:bodyPr/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Як відновлювати ресурс?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343" y="1463039"/>
            <a:ext cx="9632269" cy="4859383"/>
          </a:xfrm>
        </p:spPr>
        <p:txBody>
          <a:bodyPr/>
          <a:lstStyle/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Духовні ресурси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Медитація: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практикуйте усвідомленість і заспокоєння розуму.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Природа: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проводьте час на свіжому повітрі, насолоджуйтеся природними краєвидами.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Рефлексія: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записуйте думки, мрії, цілі у щоденник.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Пошук сенсу: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зосередьтеся на тому, що для вас важливо (цінності, місія</a:t>
            </a:r>
            <a:r>
              <a:rPr lang="uk-UA" sz="2800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888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6183" y="624110"/>
            <a:ext cx="9388429" cy="1280890"/>
          </a:xfrm>
        </p:spPr>
        <p:txBody>
          <a:bodyPr/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Як відновлювати ресурс?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5223" y="1532709"/>
            <a:ext cx="9449389" cy="4197531"/>
          </a:xfrm>
        </p:spPr>
        <p:txBody>
          <a:bodyPr/>
          <a:lstStyle/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Соціальні ресурси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Підтримка: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звертайтеся за допомогою до друзів, родини чи колег.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Спільноти: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долучайтеся до груп за інтересами або волонтерських </a:t>
            </a:r>
            <a:r>
              <a:rPr lang="uk-UA" sz="2800" dirty="0" err="1">
                <a:solidFill>
                  <a:schemeClr val="accent4">
                    <a:lumMod val="75000"/>
                  </a:schemeClr>
                </a:solidFill>
              </a:rPr>
              <a:t>проєктів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uk-UA" sz="2800" b="1" dirty="0">
                <a:solidFill>
                  <a:schemeClr val="accent4">
                    <a:lumMod val="75000"/>
                  </a:schemeClr>
                </a:solidFill>
              </a:rPr>
              <a:t>Якісне спілкування: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sz="2800" dirty="0" err="1">
                <a:solidFill>
                  <a:schemeClr val="accent4">
                    <a:lumMod val="75000"/>
                  </a:schemeClr>
                </a:solidFill>
              </a:rPr>
              <a:t>надавайте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 перевагу глибоким розмовам замість поверхневих.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78512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534</TotalTime>
  <Words>495</Words>
  <Application>Microsoft Office PowerPoint</Application>
  <PresentationFormat>Широкоэкранный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«Відновлення та розвиток ресурсів у педагогічній діяльності»</vt:lpstr>
      <vt:lpstr>Ресурс  – це будь-який внутрішній або зовнішній фактор, який допомагає підтримувати, відновлювати або підвищувати фізичну, емоційну, інтелектуальну та духовну енергію, необхідну для досягнення цілей, збереження гармонії та подолання життєвих труднощів.</vt:lpstr>
      <vt:lpstr>Психологічний ресурс – це "резервуар" життєвих можливостей, які ми використовуємо для вирішення будь-яких життєвих завдань.</vt:lpstr>
      <vt:lpstr>Чому ресурси важливі?</vt:lpstr>
      <vt:lpstr>Як відновлювати ресурс?</vt:lpstr>
      <vt:lpstr>Як відновлювати ресурс?</vt:lpstr>
      <vt:lpstr>Як відновлювати ресурс?</vt:lpstr>
      <vt:lpstr>Як відновлювати ресурс?</vt:lpstr>
      <vt:lpstr>Як відновлювати ресурс?</vt:lpstr>
      <vt:lpstr>Як відновлювати ресурс?</vt:lpstr>
      <vt:lpstr>Відновлення ресурсів – це не лише спосіб подолання втоми, але й інвестиція у своє здоров’я, добробут і якість життя.</vt:lpstr>
      <vt:lpstr>Відновлення ресурсу – це ключ до гармонійного, здорового та щасливого життя. Кожна людина має власні способи поповнення сил, але головне – знаходити час для себе та своїх потреб. Регулярне піклування про фізичне здоров’я, емоційний баланс, інтелектуальний розвиток і духовну гармонію допомагає долати виклики, уникати вигорання та зберігати енергію для досягнення своїх цілей. Пам’ятайте: відновлення ресурсів – це не слабкість, а мудрий вибір. Дбайте про себе, адже ваш добробут – це основа для успішної роботи, щасливих стосунків і внутрішнього спокою.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user2</cp:lastModifiedBy>
  <cp:revision>33</cp:revision>
  <cp:lastPrinted>2025-06-03T08:48:24Z</cp:lastPrinted>
  <dcterms:created xsi:type="dcterms:W3CDTF">2024-12-31T07:23:08Z</dcterms:created>
  <dcterms:modified xsi:type="dcterms:W3CDTF">2025-06-04T13:11:55Z</dcterms:modified>
</cp:coreProperties>
</file>